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14"/>
  </p:notesMasterIdLst>
  <p:sldIdLst>
    <p:sldId id="258" r:id="rId2"/>
    <p:sldId id="259" r:id="rId3"/>
    <p:sldId id="273" r:id="rId4"/>
    <p:sldId id="274" r:id="rId5"/>
    <p:sldId id="271" r:id="rId6"/>
    <p:sldId id="269" r:id="rId7"/>
    <p:sldId id="256" r:id="rId8"/>
    <p:sldId id="275" r:id="rId9"/>
    <p:sldId id="276" r:id="rId10"/>
    <p:sldId id="277" r:id="rId11"/>
    <p:sldId id="27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8"/>
    <p:restoredTop sz="94643"/>
  </p:normalViewPr>
  <p:slideViewPr>
    <p:cSldViewPr snapToGrid="0" snapToObjects="1">
      <p:cViewPr>
        <p:scale>
          <a:sx n="100" d="100"/>
          <a:sy n="100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9195BAE0-58DF-0D4E-8FF4-25821321CF93}" type="datetimeFigureOut">
              <a:rPr lang="en-GB" smtClean="0"/>
              <a:pPr/>
              <a:t>12/01/2019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CCF5ED14-5165-AA45-B9A9-9E22FA30743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9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5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4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12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8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7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6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3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6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8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MU Serif Roman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nature&#13;&#10;&#13;&#10;Description automatically generated">
            <a:extLst>
              <a:ext uri="{FF2B5EF4-FFF2-40B4-BE49-F238E27FC236}">
                <a16:creationId xmlns:a16="http://schemas.microsoft.com/office/drawing/2014/main" id="{4831955F-5A47-2048-BFBE-C888298E3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103" t="33049" r="9201" b="8029"/>
          <a:stretch/>
        </p:blipFill>
        <p:spPr>
          <a:xfrm>
            <a:off x="-124689" y="0"/>
            <a:ext cx="12837390" cy="691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DEE0F-429C-C14E-91BA-349E6557C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306" y="1287462"/>
            <a:ext cx="9931400" cy="286543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Material for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B898-2DEE-5749-81B6-D6D616D4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380651"/>
            <a:ext cx="9931400" cy="108511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r>
            <a:r>
              <a:rPr lang="en-US" sz="3200" baseline="300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</a:t>
            </a:r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2766310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A8E6-B556-1344-992B-416EDB36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4D93-6E87-7849-8625-4F066065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DE2-2A53-FB49-B2B3-5DE292B5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213A-DC8D-F944-8A8C-8F3CD800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Convolutional Neural Network (CNN) to take into account </a:t>
            </a:r>
          </a:p>
        </p:txBody>
      </p:sp>
    </p:spTree>
    <p:extLst>
      <p:ext uri="{BB962C8B-B14F-4D97-AF65-F5344CB8AC3E}">
        <p14:creationId xmlns:p14="http://schemas.microsoft.com/office/powerpoint/2010/main" val="134524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643-1BE7-D44B-8978-8C80CF31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Housekeeping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731C-D8B4-F84F-AEFD-570728AC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are free next term: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Monday morning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Tuesday between 2 and 5pm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Wednesday (all day except 11 to 12 pm)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Thursday after 2pm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Friday morning </a:t>
            </a:r>
          </a:p>
          <a:p>
            <a:pPr marL="0" indent="0">
              <a:buNone/>
            </a:pPr>
            <a:endParaRPr lang="en-GB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Last meeting with Prof Egede Tuesday at 2pm </a:t>
            </a:r>
          </a:p>
        </p:txBody>
      </p:sp>
    </p:spTree>
    <p:extLst>
      <p:ext uri="{BB962C8B-B14F-4D97-AF65-F5344CB8AC3E}">
        <p14:creationId xmlns:p14="http://schemas.microsoft.com/office/powerpoint/2010/main" val="362978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C1D-662D-B747-BB38-3A05E73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44962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6BC1-5DD8-CF46-A097-BE94E037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21565"/>
            <a:ext cx="3902832" cy="45587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Aim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Example plots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Accuracy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Reproducibili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Future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Housekeeping </a:t>
            </a:r>
          </a:p>
        </p:txBody>
      </p:sp>
      <p:pic>
        <p:nvPicPr>
          <p:cNvPr id="5" name="Picture 4" descr="A picture containing outdoor, snow, nature&#10;&#10;Description automatically generated">
            <a:extLst>
              <a:ext uri="{FF2B5EF4-FFF2-40B4-BE49-F238E27FC236}">
                <a16:creationId xmlns:a16="http://schemas.microsoft.com/office/drawing/2014/main" id="{9E679680-8BBE-5A46-A439-8B75BACE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689" r="275" b="-2"/>
          <a:stretch/>
        </p:blipFill>
        <p:spPr>
          <a:xfrm>
            <a:off x="4943127" y="10"/>
            <a:ext cx="743447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9025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1C9E-3D35-D445-8490-31DF5459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Aim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9850-ABB1-5847-9F43-FBDAF465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Identify clouds in satellite images between 60 and 90° absolute latitude using machine learning. 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Artificial Neural Networks (ANN)</a:t>
            </a:r>
          </a:p>
          <a:p>
            <a:pPr lvl="1">
              <a:buFont typeface="Symbol" pitchFamily="2" charset="2"/>
              <a:buChar char="Þ"/>
            </a:pPr>
            <a:r>
              <a:rPr lang="en-GB" dirty="0"/>
              <a:t> Deep Feed Forward Network (FNN) or Multi-Layer Perceptron (MLP)</a:t>
            </a:r>
          </a:p>
          <a:p>
            <a:pPr marL="0" indent="0">
              <a:buNone/>
            </a:pPr>
            <a:r>
              <a:rPr lang="en-GB" dirty="0"/>
              <a:t>Making predictions on SLSTR images (Sentinel 3A and B)</a:t>
            </a:r>
          </a:p>
          <a:p>
            <a:pPr marL="0" indent="0">
              <a:buNone/>
            </a:pPr>
            <a:r>
              <a:rPr lang="en-GB" dirty="0"/>
              <a:t>Training the model using CALIOP data (CALIPSO) 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buFont typeface="Symbol" pitchFamily="2" charset="2"/>
              <a:buChar char="Þ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4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3F8E-6BF0-2B49-88BA-DF5EE0E6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CC84-4982-8644-A338-23C9EF78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21116-0F15-0642-B7C8-0FAE85C8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0" y="1521121"/>
            <a:ext cx="5852172" cy="4370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BF47D-C8BB-4E9F-8A37-8E337EFD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Example plots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C83749-F3D5-46F9-849B-E948AB15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980" t="12265" r="24741" b="11266"/>
          <a:stretch/>
        </p:blipFill>
        <p:spPr>
          <a:xfrm>
            <a:off x="1692234" y="2048779"/>
            <a:ext cx="4025735" cy="33604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C8050-1EE9-4BD1-8521-C3E5B751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06" y="1521121"/>
            <a:ext cx="5852172" cy="437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B1A9E-9767-4F5E-807D-B533345179D7}"/>
              </a:ext>
            </a:extLst>
          </p:cNvPr>
          <p:cNvSpPr txBox="1"/>
          <p:nvPr/>
        </p:nvSpPr>
        <p:spPr>
          <a:xfrm>
            <a:off x="1407160" y="5767302"/>
            <a:ext cx="919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 Roman" panose="02000603000000000000" pitchFamily="2" charset="0"/>
              </a:rPr>
              <a:t>Left: Generated mask</a:t>
            </a:r>
          </a:p>
          <a:p>
            <a:r>
              <a:rPr lang="en-GB" dirty="0">
                <a:latin typeface="CMU Serif Roman" panose="02000603000000000000" pitchFamily="2" charset="0"/>
              </a:rPr>
              <a:t>Right: S1_an channel data</a:t>
            </a:r>
          </a:p>
        </p:txBody>
      </p:sp>
    </p:spTree>
    <p:extLst>
      <p:ext uri="{BB962C8B-B14F-4D97-AF65-F5344CB8AC3E}">
        <p14:creationId xmlns:p14="http://schemas.microsoft.com/office/powerpoint/2010/main" val="114791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80368-4A47-EA4B-998B-EF070CA29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8" r="3203"/>
          <a:stretch/>
        </p:blipFill>
        <p:spPr>
          <a:xfrm>
            <a:off x="46443" y="3408772"/>
            <a:ext cx="4133031" cy="336074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07A30-5A33-8E4E-A3A9-69F36BC0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9" r="2549"/>
          <a:stretch/>
        </p:blipFill>
        <p:spPr>
          <a:xfrm>
            <a:off x="4093022" y="3394810"/>
            <a:ext cx="4144658" cy="3360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58CF7B-C7D4-924B-9E1F-7097B61F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270" r="3772"/>
          <a:stretch/>
        </p:blipFill>
        <p:spPr>
          <a:xfrm>
            <a:off x="8146868" y="3388171"/>
            <a:ext cx="3998689" cy="32770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04A003-9473-2243-B846-855775C06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3" y="296484"/>
            <a:ext cx="4166224" cy="3225956"/>
          </a:xfrm>
          <a:prstGeom prst="rect">
            <a:avLst/>
          </a:prstGeom>
        </p:spPr>
      </p:pic>
      <p:pic>
        <p:nvPicPr>
          <p:cNvPr id="21" name="Picture 20" descr="A picture containing photo&#13;&#10;&#13;&#10;Description automatically generated">
            <a:extLst>
              <a:ext uri="{FF2B5EF4-FFF2-40B4-BE49-F238E27FC236}">
                <a16:creationId xmlns:a16="http://schemas.microsoft.com/office/drawing/2014/main" id="{34C44EE8-C93C-284E-867F-A891B4BDE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5"/>
          <a:stretch/>
        </p:blipFill>
        <p:spPr>
          <a:xfrm>
            <a:off x="4023671" y="158978"/>
            <a:ext cx="4214009" cy="3346099"/>
          </a:xfrm>
          <a:prstGeom prst="rect">
            <a:avLst/>
          </a:prstGeom>
        </p:spPr>
      </p:pic>
      <p:pic>
        <p:nvPicPr>
          <p:cNvPr id="23" name="Picture 22" descr="A picture containing photo, showing&#13;&#10;&#13;&#10;Description automatically generated">
            <a:extLst>
              <a:ext uri="{FF2B5EF4-FFF2-40B4-BE49-F238E27FC236}">
                <a16:creationId xmlns:a16="http://schemas.microsoft.com/office/drawing/2014/main" id="{ADFC8C75-D42B-9143-8C88-A8276820C8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849" r="1673"/>
          <a:stretch/>
        </p:blipFill>
        <p:spPr>
          <a:xfrm>
            <a:off x="8146868" y="225688"/>
            <a:ext cx="3998689" cy="32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4A9C-61A8-F14D-BB19-EBCDE6985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4918"/>
          <a:stretch/>
        </p:blipFill>
        <p:spPr>
          <a:xfrm>
            <a:off x="84504" y="3404277"/>
            <a:ext cx="4134433" cy="33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D3D48-CC08-C748-8E58-878F95BA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" r="3557"/>
          <a:stretch/>
        </p:blipFill>
        <p:spPr>
          <a:xfrm>
            <a:off x="4134432" y="3429000"/>
            <a:ext cx="4083159" cy="3348000"/>
          </a:xfrm>
          <a:prstGeom prst="rect">
            <a:avLst/>
          </a:prstGeom>
        </p:spPr>
      </p:pic>
      <p:pic>
        <p:nvPicPr>
          <p:cNvPr id="8" name="Picture 7" descr="A picture containing nature&#13;&#10;&#13;&#10;Description automatically generated">
            <a:extLst>
              <a:ext uri="{FF2B5EF4-FFF2-40B4-BE49-F238E27FC236}">
                <a16:creationId xmlns:a16="http://schemas.microsoft.com/office/drawing/2014/main" id="{64905B7A-594E-2D49-9369-85EC16A71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215" t="1934" r="7769"/>
          <a:stretch/>
        </p:blipFill>
        <p:spPr>
          <a:xfrm>
            <a:off x="8167721" y="3453723"/>
            <a:ext cx="4024279" cy="33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1E901-4C98-4F43-9413-5CB738D9C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4"/>
          <a:stretch/>
        </p:blipFill>
        <p:spPr>
          <a:xfrm>
            <a:off x="58879" y="105723"/>
            <a:ext cx="4183979" cy="3348000"/>
          </a:xfrm>
          <a:prstGeom prst="rect">
            <a:avLst/>
          </a:prstGeom>
        </p:spPr>
      </p:pic>
      <p:pic>
        <p:nvPicPr>
          <p:cNvPr id="7" name="Picture 6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BE49CC9F-3BAD-904A-891A-3FE3F30481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46"/>
          <a:stretch/>
        </p:blipFill>
        <p:spPr>
          <a:xfrm>
            <a:off x="4024303" y="88483"/>
            <a:ext cx="4321155" cy="33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02D86-B358-E14D-9B87-75DEAB6127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35" r="2769"/>
          <a:stretch/>
        </p:blipFill>
        <p:spPr>
          <a:xfrm>
            <a:off x="8126903" y="105723"/>
            <a:ext cx="406509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1DC2-56CB-2846-A233-386003EC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4. Accuracy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E40A-C709-E14E-9878-2AD36CD9D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5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A836-8A2A-2F4B-B86F-BDF5FC81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Reproducibility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8DA0-E06F-9C44-8597-A0A0BA0B7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83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163</Words>
  <Application>Microsoft Macintosh PowerPoint</Application>
  <PresentationFormat>Widescreen</PresentationFormat>
  <Paragraphs>41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CMU Serif Roman</vt:lpstr>
      <vt:lpstr>Symbol</vt:lpstr>
      <vt:lpstr>Office Theme</vt:lpstr>
      <vt:lpstr>Material for Meeting</vt:lpstr>
      <vt:lpstr>Summary </vt:lpstr>
      <vt:lpstr>1. Aim </vt:lpstr>
      <vt:lpstr>2. Data</vt:lpstr>
      <vt:lpstr>3. Example plots</vt:lpstr>
      <vt:lpstr>PowerPoint Presentation</vt:lpstr>
      <vt:lpstr>PowerPoint Presentation</vt:lpstr>
      <vt:lpstr>4. Accuracy</vt:lpstr>
      <vt:lpstr>5. Reproducibility</vt:lpstr>
      <vt:lpstr>6. Application speed</vt:lpstr>
      <vt:lpstr>7. Future directions</vt:lpstr>
      <vt:lpstr>8. Housekeeping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for Meeting</dc:title>
  <dc:creator>Tazi, Kenza</dc:creator>
  <cp:lastModifiedBy>Tazi, Kenza</cp:lastModifiedBy>
  <cp:revision>7</cp:revision>
  <dcterms:created xsi:type="dcterms:W3CDTF">2019-01-12T13:25:19Z</dcterms:created>
  <dcterms:modified xsi:type="dcterms:W3CDTF">2019-01-12T16:18:05Z</dcterms:modified>
</cp:coreProperties>
</file>